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Sorts Mill Goudy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SortsMillGoudy-italic.fntdata"/><Relationship Id="rId23" Type="http://schemas.openxmlformats.org/officeDocument/2006/relationships/slide" Target="slides/slide18.xml"/><Relationship Id="rId45" Type="http://schemas.openxmlformats.org/officeDocument/2006/relationships/font" Target="fonts/SortsMillGoud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Panorâmica com Legenda">
  <p:cSld name="Imagem Panorâmica com Legend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94" name="Google Shape;9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0" name="Google Shape;110;p16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3">
  <p:cSld name="Coluna 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18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18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8" name="Google Shape;128;p18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9" name="Google Shape;129;p18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0" name="Google Shape;130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de 3 Imagens">
  <p:cSld name="Coluna de 3 Image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5" name="Google Shape;1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6" name="Google Shape;1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19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</p:sp>
      <p:sp>
        <p:nvSpPr>
          <p:cNvPr id="140" name="Google Shape;140;p19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2" name="Google Shape;142;p19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</p:sp>
      <p:sp>
        <p:nvSpPr>
          <p:cNvPr id="143" name="Google Shape;143;p19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4" name="Google Shape;144;p19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5" name="Google Shape;145;p19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294"/>
              </a:srgbClr>
            </a:outerShdw>
          </a:effectLst>
        </p:spPr>
      </p:sp>
      <p:sp>
        <p:nvSpPr>
          <p:cNvPr id="146" name="Google Shape;146;p19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7" name="Google Shape;147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64" name="Google Shape;6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70" name="Google Shape;70;p10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keras.io/guides/writing_your_own_callback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35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7" name="Google Shape;157;p20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Rede Neurais na Prática</a:t>
            </a:r>
            <a:endParaRPr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pt-BR" sz="1700"/>
              <a:t>Aluno: Rafael Felipe Pantoja Sales</a:t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pt-BR" sz="1700"/>
              <a:t>Orientador: Ítalo Flexa Di Paolo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One-Hot Encoding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Quando a classificação não é binária, precisamos utilizar mais de um neurônio na camada de saída.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sabermos a qual classe a entrada pertence, a associamos a classe do neurônio de maior ativação, porém a nossa classe é a apenas um número, e a saída de rede neural são vários números (vetor)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Precisamos do One-Hot Encoding para transformar nossa classe de número para vetor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Digamos que tenhamos as classes 1,2,3. Em One-Hot Encoding ficariam [1,0,0], [0,1,0], [0,0,1].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Transformando a classe em vetor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800" y="2756077"/>
            <a:ext cx="10353900" cy="235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o modelo da Rede Neural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criar o nosso modelo de rede, utilizaremos o TensorFlow e o Keras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Na criação do nosso modelo precisamos definir algumas coisa importantes, como: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quantidade de entrada na camada de entrada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quantidade de camadas, e quantidade de neurônio nas camadas intermediárias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quantidade de classes e consequentemente, de neurônios na camada de saída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as funções de ativação de cada camada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a função de custo da rede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a função de otimização da rede</a:t>
            </a:r>
            <a:endParaRPr/>
          </a:p>
          <a:p>
            <a:pPr indent="-269998" lvl="1" marL="71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?"/>
            </a:pPr>
            <a:r>
              <a:rPr lang="pt-BR"/>
              <a:t>as métricas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478"/>
              <a:buNone/>
            </a:pPr>
            <a:r>
              <a:rPr lang="pt-BR"/>
              <a:t>Instanciando uma classe para modelar nossa rede neural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914" y="2076450"/>
            <a:ext cx="9360173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478"/>
              <a:buNone/>
            </a:pPr>
            <a:r>
              <a:rPr lang="pt-BR"/>
              <a:t>Adicionando a camada intermediária e a camada de entrada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911" y="2076450"/>
            <a:ext cx="9360176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Adicionando a camada de saída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614" y="2076450"/>
            <a:ext cx="9360271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478"/>
              <a:buNone/>
            </a:pPr>
            <a:r>
              <a:rPr lang="pt-BR"/>
              <a:t>Adicionando a função de custo, o otimizador, e as métricas 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892" y="2076450"/>
            <a:ext cx="9360218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Treinando nossa rede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Com o modelo criado, os dados carregados, agora é só instanciar nossa rede e treinar ela.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treinar nossa rede, precisamos passar as entradas com as respectivas saídas, além de dizer por quantas épocas queremos treinar, uma época é quando todos os dados são apresentados à rede neural.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Além dos parâmetros obrigatórios, podemos passar um parâmetro para separação de uma parte dos dados para validação.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Treinando a rede</a:t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925" y="2076450"/>
            <a:ext cx="9360151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Visualizando nosso modelo de rede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50" y="2415087"/>
            <a:ext cx="10353899" cy="30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-1" l="0" r="0" t="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Tópicos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900493" y="1732449"/>
            <a:ext cx="4403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368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Organizando os Dados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One-Hot Encoding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Modelo de Rede Neural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Gráficos</a:t>
            </a:r>
            <a:endParaRPr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Medição de Desempenho da Rede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Salvando Modelo de Rede</a:t>
            </a:r>
            <a:endParaRPr sz="2400"/>
          </a:p>
          <a:p>
            <a:pPr indent="0" lvl="0" marL="36899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Carregando Modelo de Rede</a:t>
            </a:r>
            <a:endParaRPr sz="2400"/>
          </a:p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um gráfico com as métricas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a criação do gráfico utilizaremos os dados calculados pelo modelo do keras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Esses dados são retornados ao fim da função fit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Esses dados são as métricas que definimos anteriormente, lembrando que para ajustar a nossa rede neural, precisamos calcular o erro, que já é uma métrica, então sempre haverá dados.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Verificando se tem dados de validação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375" y="1866900"/>
            <a:ext cx="4742749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478"/>
              <a:buNone/>
            </a:pPr>
            <a:r>
              <a:rPr lang="pt-BR"/>
              <a:t>Definindo a quantidade de métricas e legendas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403" y="1866900"/>
            <a:ext cx="4742693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Criando os subplots</a:t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627" y="1866900"/>
            <a:ext cx="4742722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Plotando as informações nos gráficos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652" y="1866900"/>
            <a:ext cx="4742722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Imprimindo o gráfico das métricas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375" y="1866900"/>
            <a:ext cx="4742749" cy="4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Testando nossa rede neural</a:t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Precisamos mostrar nossos dados de teste para a rede neural classificá-los, e com base nessa classificação, geramos as métricas de avaliação da rede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Porém a saída da nossa rede é um vetor de probabilidades, e a nossa classe de teste é um número, então devemos ver qual neurônio tem a maior probabilidade de ativação, e com isso, dizemos que a resposta da rede é igual a classe que aquele neurônio representa.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Testando a rede</a:t>
            </a: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50" y="3193086"/>
            <a:ext cx="10353898" cy="148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3478"/>
              <a:buNone/>
            </a:pPr>
            <a:r>
              <a:rPr lang="pt-BR"/>
              <a:t>Transformando o vetor de saída em número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50" y="3193119"/>
            <a:ext cx="10353898" cy="148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Agora temos as respostas da rede, e sabemos quais são as respostas certas, mas a gente teria que ver uma por uma para saber quantas a rede neural acertou, e isso daria muito trabalho dependendo da quantidade de dados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contornar esse problema, nós utilizamos a matriz de confusão, que nada mais é que uma forma de melhor visualizar os acertos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linhas da matriz representam a classe que aquela entrada realmente pertencia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colunas da matriz representam a classe que a rede neural classificou aquela entrada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Para testar nossa rede neural geralmente pegamos algum dataset da internet, e a forma como eles estão organizados muda de autor para autor.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técnicas que usaremos para a organização dos dados do dataset, podem variar de dataset para dataset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Organizando os Dados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Gerando a matriz de confusão</a:t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50" y="2232769"/>
            <a:ext cx="10353901" cy="340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Gerando as métricas</a:t>
            </a:r>
            <a:endParaRPr/>
          </a:p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 biblioteca scikit-learn possui uma função de classification report, que nós fornece todas as métricas que vimos anteriormente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métricas são calculadas para cada classe, além da média aritmética simples e ponderada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 função informa a quantidade de exemplos para cada classe, chamado de support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As classes são numeradas de 0 até n, sendo n o número de classes - 1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Classification report</a:t>
            </a:r>
            <a:endParaRPr/>
          </a:p>
        </p:txBody>
      </p:sp>
      <p:pic>
        <p:nvPicPr>
          <p:cNvPr id="363" name="Google Shape;3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180" y="2076450"/>
            <a:ext cx="9549639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Salvando o modelo da rede</a:t>
            </a: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250" y="3217650"/>
            <a:ext cx="8737506" cy="7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Carregando o modelo salvo</a:t>
            </a:r>
            <a:endParaRPr/>
          </a:p>
        </p:txBody>
      </p:sp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725" y="3233650"/>
            <a:ext cx="102965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Criando callbacks</a:t>
            </a:r>
            <a:endParaRPr/>
          </a:p>
        </p:txBody>
      </p:sp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Um callback é uma ferramenta poderosa para customizar o treinamento da sua rede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Vamos criar um callback que avalia uma métrica a cada época, e caso ela não melhore em x épocas, paramos o treinamento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Guia para escrever seu próprio callback: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https://keras.io/guides/writing_your_own_callbacks/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919050" y="0"/>
            <a:ext cx="10353900" cy="799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Criando um EarlyStopping</a:t>
            </a:r>
            <a:endParaRPr/>
          </a:p>
        </p:txBody>
      </p:sp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050" y="799200"/>
            <a:ext cx="5383899" cy="58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Adicionando o callback ao treinamento</a:t>
            </a:r>
            <a:endParaRPr/>
          </a:p>
        </p:txBody>
      </p:sp>
      <p:pic>
        <p:nvPicPr>
          <p:cNvPr id="394" name="Google Shape;3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660" y="2076450"/>
            <a:ext cx="7692681" cy="37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Melhorando resultados</a:t>
            </a:r>
            <a:endParaRPr/>
          </a:p>
        </p:txBody>
      </p:sp>
      <p:sp>
        <p:nvSpPr>
          <p:cNvPr id="400" name="Google Shape;400;p57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Seguimos todos os passos e não conseguimos um resultado satisfatório ou queremos melhorar nosso resultado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a métrica que nosso EarlyStopping usa para parar o treinamento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a função de ativação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número de camadas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número de neurônio nas camadas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mudar o modelo da rede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/>
          <p:nvPr>
            <p:ph type="title"/>
          </p:nvPr>
        </p:nvSpPr>
        <p:spPr>
          <a:xfrm>
            <a:off x="6900493" y="2663125"/>
            <a:ext cx="45381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pt-BR" sz="4000"/>
              <a:t>Obrigado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900500" y="3812100"/>
            <a:ext cx="4403700" cy="3045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Rafael Felipe Pantoja Sales</a:t>
            </a:r>
            <a:endParaRPr sz="2400"/>
          </a:p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pt-BR" sz="2400"/>
              <a:t>rafael.fpsales@aluno.uepa.br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Nosso DataSet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033" y="1866900"/>
            <a:ext cx="5425286" cy="422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Iris</a:t>
            </a:r>
            <a:endParaRPr/>
          </a:p>
        </p:txBody>
      </p:sp>
      <p:pic>
        <p:nvPicPr>
          <p:cNvPr descr="Flor roxa com folhas verdes&#10;&#10;Descrição gerada automaticamente" id="186" name="Google Shape;18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597" y="2076450"/>
            <a:ext cx="7395280" cy="3714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Iris DataSet</a:t>
            </a:r>
            <a:endParaRPr/>
          </a:p>
        </p:txBody>
      </p:sp>
      <p:pic>
        <p:nvPicPr>
          <p:cNvPr descr="Uma imagem contendo Texto&#10;&#10;Descrição gerada automaticamente" id="192" name="Google Shape;19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237" y="2076450"/>
            <a:ext cx="6604000" cy="3714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Organizando os Dados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Temos que colocar os dados em memória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Podemos importar os dados do arquivo .data para uma matriz do numpy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Mas ainda precisamos separar os atributos da planta e a classe que ela pertence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Além de separar a classe dos atributos, temos que transformar a classe em número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Concluído a etapa anterior, precisamos separar os dados de treino e de teste.</a:t>
            </a:r>
            <a:endParaRPr/>
          </a:p>
          <a:p>
            <a:pPr indent="-283775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260"/>
              <a:buChar char="◈"/>
            </a:pPr>
            <a:r>
              <a:rPr lang="pt-BR"/>
              <a:t>Utilizaremos a biblioteca scikit-learn, para facilitar a preparação dos dados.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Carregando os dados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800" y="2756107"/>
            <a:ext cx="10353751" cy="235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pt-BR"/>
              <a:t>Separando os dados de treino e teste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813" y="2754848"/>
            <a:ext cx="10364376" cy="235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